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6" r:id="rId3"/>
    <p:sldId id="262" r:id="rId4"/>
    <p:sldId id="271" r:id="rId5"/>
    <p:sldId id="272" r:id="rId6"/>
    <p:sldId id="273" r:id="rId7"/>
    <p:sldId id="268" r:id="rId8"/>
    <p:sldId id="265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96DFA-3E10-4210-9D2C-161A4E8F6A8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E76BD-7CFF-47DE-83D0-D44C31770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8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76BD-7CFF-47DE-83D0-D44C317705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4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2875-048F-4DC4-B6C9-DCEE88B2B62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0C0-15B7-4977-8749-5448B4A4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8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2875-048F-4DC4-B6C9-DCEE88B2B62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0C0-15B7-4977-8749-5448B4A4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5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2875-048F-4DC4-B6C9-DCEE88B2B62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0C0-15B7-4977-8749-5448B4A4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9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2875-048F-4DC4-B6C9-DCEE88B2B62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0C0-15B7-4977-8749-5448B4A4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7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2875-048F-4DC4-B6C9-DCEE88B2B62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0C0-15B7-4977-8749-5448B4A4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4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2875-048F-4DC4-B6C9-DCEE88B2B62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0C0-15B7-4977-8749-5448B4A4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6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2875-048F-4DC4-B6C9-DCEE88B2B62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0C0-15B7-4977-8749-5448B4A4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2875-048F-4DC4-B6C9-DCEE88B2B62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0C0-15B7-4977-8749-5448B4A4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1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2875-048F-4DC4-B6C9-DCEE88B2B62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0C0-15B7-4977-8749-5448B4A4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6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2875-048F-4DC4-B6C9-DCEE88B2B62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0C0-15B7-4977-8749-5448B4A4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6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2875-048F-4DC4-B6C9-DCEE88B2B62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F0C0-15B7-4977-8749-5448B4A4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7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2875-048F-4DC4-B6C9-DCEE88B2B624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F0C0-15B7-4977-8749-5448B4A46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9"/>
            <a:ext cx="9144000" cy="687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691889" y="4725144"/>
            <a:ext cx="2736304" cy="1085839"/>
            <a:chOff x="1259632" y="1793744"/>
            <a:chExt cx="2736304" cy="108583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250450"/>
              <a:ext cx="1142255" cy="62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59632" y="1793744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Некоммерческое партнерство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3714" y="1988840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ИНФОРМАЦИОННЫЙ</a:t>
              </a:r>
            </a:p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АЛЬЯНС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55576" y="1196752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библиотеки для горожан</a:t>
            </a:r>
          </a:p>
          <a:p>
            <a:pPr algn="ctr"/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практика 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г. Железногорск – 2020 г.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691889" y="4725144"/>
            <a:ext cx="2736304" cy="1085839"/>
            <a:chOff x="1259632" y="1793744"/>
            <a:chExt cx="2736304" cy="108583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250450"/>
              <a:ext cx="1142255" cy="62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59632" y="1793744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Некоммерческое партнерство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3714" y="1988840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ИНФОРМАЦИОННЫЙ</a:t>
              </a:r>
            </a:p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АЛЬЯНС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3794" y="485240"/>
            <a:ext cx="72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Суть практики:</a:t>
            </a:r>
          </a:p>
          <a:p>
            <a:pPr algn="just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</a:endParaRPr>
          </a:p>
          <a:p>
            <a:pPr lvl="0"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Модернизация библиотек ЗАТО г. Железногорск позволила полностью трансформировать пространство библиотек – от создания современных интерьеров до внедрения в практику новых форм работы библиотек, направленных на привлечение широкой общественности, создание новых просветительских программ, активное вовлечение в работу коммуникативных площадок представителей общественных организаций и инициативных граждан.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</a:endParaRPr>
          </a:p>
          <a:p>
            <a:pPr lvl="0" algn="just"/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</a:endParaRPr>
          </a:p>
          <a:p>
            <a:pPr lvl="0"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Благодаря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реализации практики, модернизированные библиотеки – новое общественное культурное пространство.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</a:endParaRPr>
          </a:p>
          <a:p>
            <a:pPr lvl="0" algn="just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Создание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модернизированных библиотек позволило п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овысить престиж библиотек для жителей ЗАТО г. Железногорск,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увеличить разнообразие и качество предоставляемых услуг.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612014" y="4837876"/>
            <a:ext cx="2736304" cy="1085839"/>
            <a:chOff x="1259632" y="1793744"/>
            <a:chExt cx="2736304" cy="108583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250450"/>
              <a:ext cx="1142255" cy="62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59632" y="1793744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Некоммерческое партнерство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3714" y="1988840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ИНФОРМАЦИОННЫЙ</a:t>
              </a:r>
            </a:p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АЛЬЯНС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51246" y="692696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Цель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:</a:t>
            </a:r>
          </a:p>
          <a:p>
            <a:pPr indent="450215"/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</a:endParaRPr>
          </a:p>
          <a:p>
            <a:pPr indent="450215"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Преобразовать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библиотеки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в центры общественной жизни граждан; в современный культурный, информационный, интеллектуальный и просветительский ресурс развития ЗАТО г. Железногорск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indent="450215" algn="just"/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</a:endParaRPr>
          </a:p>
          <a:p>
            <a:pPr indent="450215"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Задачи:</a:t>
            </a:r>
          </a:p>
          <a:p>
            <a:pPr indent="450215" algn="just"/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</a:endParaRPr>
          </a:p>
          <a:p>
            <a:pPr marL="342900" lvl="0" indent="-342900" algn="just">
              <a:buFont typeface="Times New Roman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Модернизация библиотек в соответствии с требованиями времени;</a:t>
            </a:r>
          </a:p>
          <a:p>
            <a:pPr marL="342900" lvl="0" indent="-342900" algn="just">
              <a:buFont typeface="Times New Roman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Развитие культурно-просветительских программ, проектной деятельности на базе модернизированных библиотек;</a:t>
            </a:r>
          </a:p>
          <a:p>
            <a:pPr marL="342900" lvl="0" indent="-342900" algn="just">
              <a:buFont typeface="Times New Roman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Вовлечение общественных и некоммерческих организаций, инициативных граждан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Повышение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квалификации специалистов библиотек.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691889" y="4725144"/>
            <a:ext cx="2736304" cy="1085839"/>
            <a:chOff x="1259632" y="1793744"/>
            <a:chExt cx="2736304" cy="108583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250450"/>
              <a:ext cx="1142255" cy="62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59632" y="1793744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Некоммерческое партнерство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3714" y="1988840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ИНФОРМАЦИОННЫЙ</a:t>
              </a:r>
            </a:p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АЛЬЯНС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100392" cy="5408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47667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модельной библиотеки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(Национальный проект «Культура»)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691889" y="4725144"/>
            <a:ext cx="2736304" cy="1085839"/>
            <a:chOff x="1259632" y="1793744"/>
            <a:chExt cx="2736304" cy="108583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250450"/>
              <a:ext cx="1142255" cy="62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59632" y="1793744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Некоммерческое партнерство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3714" y="1988840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ИНФОРМАЦИОННЫЙ</a:t>
              </a:r>
            </a:p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АЛЬЯНС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6" y="1075809"/>
            <a:ext cx="7532508" cy="5649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модернизированной библиотеки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(Проект Красноярского края «Библиотеки будущего»)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691889" y="4725144"/>
            <a:ext cx="2736304" cy="1085839"/>
            <a:chOff x="1259632" y="1793744"/>
            <a:chExt cx="2736304" cy="108583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250450"/>
              <a:ext cx="1142255" cy="62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59632" y="1793744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prstClr val="white">
                      <a:lumMod val="75000"/>
                    </a:prstClr>
                  </a:solidFill>
                  <a:latin typeface="Arial Narrow" panose="020B0606020202030204" pitchFamily="34" charset="0"/>
                </a:rPr>
                <a:t>Некоммерческое партнерство</a:t>
              </a:r>
              <a:endParaRPr lang="ru-RU" sz="1400" b="1" dirty="0">
                <a:solidFill>
                  <a:prstClr val="white">
                    <a:lumMod val="7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3714" y="1988840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prstClr val="white">
                      <a:lumMod val="75000"/>
                    </a:prstClr>
                  </a:solidFill>
                  <a:latin typeface="Arial Narrow" panose="020B0606020202030204" pitchFamily="34" charset="0"/>
                </a:rPr>
                <a:t>ИНФОРМАЦИОННЫЙ</a:t>
              </a:r>
            </a:p>
            <a:p>
              <a:pPr algn="r"/>
              <a:r>
                <a:rPr lang="ru-RU" sz="1400" b="1" dirty="0" smtClean="0">
                  <a:solidFill>
                    <a:prstClr val="white">
                      <a:lumMod val="75000"/>
                    </a:prstClr>
                  </a:solidFill>
                  <a:latin typeface="Arial Narrow" panose="020B0606020202030204" pitchFamily="34" charset="0"/>
                </a:rPr>
                <a:t>АЛЬЯНС</a:t>
              </a:r>
              <a:endParaRPr lang="ru-RU" sz="1400" b="1" dirty="0">
                <a:solidFill>
                  <a:prstClr val="white">
                    <a:lumMod val="7500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8" y="1127568"/>
            <a:ext cx="4320480" cy="5760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34" y="1153102"/>
            <a:ext cx="4320480" cy="5760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Модернизированная библиотека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(пос. Новый Путь ЗАТО г. Железногорск)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691889" y="4725144"/>
            <a:ext cx="2736304" cy="1085839"/>
            <a:chOff x="1259632" y="1793744"/>
            <a:chExt cx="2736304" cy="108583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250450"/>
              <a:ext cx="1142255" cy="62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59632" y="1793744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Некоммерческое партнерство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3714" y="1988840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ИНФОРМАЦИОННЫЙ</a:t>
              </a:r>
            </a:p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АЛЬЯНС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83568" y="980728"/>
            <a:ext cx="82089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модернизацию библиотек ЗАТО г. Железногорск привлечено из федерального и краевого бюджетов – 17 000 000,00 рублей.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Модернизировано 3 библиотеки.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Количество общественных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организаций, принявших участие в проектах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библиотеки – 6.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Количество участников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проектов – 3 520 человек.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Количество участников социально-значимых и культурно-просветительских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мероприятий – 13 954 человека.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Количество специалистов, прошедших обучение (повышение квалификации, переподготовка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– 10 человек.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691889" y="4725144"/>
            <a:ext cx="2736304" cy="1085839"/>
            <a:chOff x="1259632" y="1793744"/>
            <a:chExt cx="2736304" cy="108583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250450"/>
              <a:ext cx="1142255" cy="62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259632" y="1793744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Некоммерческое партнерство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3714" y="1988840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ИНФОРМАЦИОННЫЙ</a:t>
              </a:r>
            </a:p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АЛЬЯНС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739"/>
            <a:ext cx="1832944" cy="2555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9766" y="116632"/>
            <a:ext cx="597666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 практики: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Татьяна Сергеевна – директор МБУК ЦГБ им. М. Горького, Заслуженный работник культуры Красноярского края.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640" y="2564904"/>
            <a:ext cx="8446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В ЦГБ  работает с 1985 года, прошла путь от библиотекаря до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директора.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За период ее руководства произошли значительные  изменения в работе библиотек ЗАТО Железногорск: развивается материальная база, внедряются инновационные методики,  развиваются информационные технологии.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Под  руководством Татьяны Сергеевны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модернизированы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3 библиотеки. Активная проектная деятельность коллектива МБУК ЦГБ им. М. Горького позволила получить 23 гранта, 17 победивших проектов реализованы до 2017 года. За 2017-2019 годы на базе библиотек реализовано 7 проектов различной тематики, привлечено более 1 000 000,00 рублей.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     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2019 году ЗАТО Железногорск получил 1 место в краевом конкурсе «Самый читающий городской округ / муниципальный район» в номинации «Самый читающий городской округ» за проект МБУК ЦГБ им. М. Горького «Литературный фестиваль «Читай, Железногорск!», инициатором и организатором которого является Т.С. Белоусова.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691889" y="4725144"/>
            <a:ext cx="2736304" cy="1085839"/>
            <a:chOff x="1259632" y="1793744"/>
            <a:chExt cx="2736304" cy="108583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250450"/>
              <a:ext cx="1142255" cy="62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59632" y="1793744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Некоммерческое партнерство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3714" y="1988840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ИНФОРМАЦИОННЫЙ</a:t>
              </a:r>
            </a:p>
            <a:p>
              <a:pPr algn="r"/>
              <a:r>
                <a:rPr lang="ru-RU" sz="1400" b="1" dirty="0" smtClean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АЛЬЯНС</a:t>
              </a:r>
              <a:endParaRPr lang="ru-RU" sz="14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7544" y="1052736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Перспективы развития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практики: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2020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год – победа в конкурсе Национального проекта «Культура» на создание в 2022 году Виртуального концертного зала на базе Центральной городской библиотеки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-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2021 год – участие в краевом конкурсе на модернизацию библиотеки им. В. Шишкова и участие в конкурсе Национального проекта «Культура» на создание в 2022 году модельной библиотеки на базе Центральной городской библиотеки им. М. Горького;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-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2022 год – создание Виртуального концертного зала на базе Центральной городской библиотеки.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500</Words>
  <Application>Microsoft Office PowerPoint</Application>
  <PresentationFormat>Экран (4:3)</PresentationFormat>
  <Paragraphs>74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</dc:creator>
  <cp:lastModifiedBy>Director</cp:lastModifiedBy>
  <cp:revision>20</cp:revision>
  <dcterms:created xsi:type="dcterms:W3CDTF">2020-08-27T07:48:21Z</dcterms:created>
  <dcterms:modified xsi:type="dcterms:W3CDTF">2020-08-31T13:23:57Z</dcterms:modified>
</cp:coreProperties>
</file>